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6" r:id="rId2"/>
    <p:sldId id="265" r:id="rId3"/>
    <p:sldId id="263" r:id="rId4"/>
    <p:sldId id="269" r:id="rId5"/>
    <p:sldId id="257" r:id="rId6"/>
    <p:sldId id="258" r:id="rId7"/>
    <p:sldId id="267" r:id="rId8"/>
    <p:sldId id="259" r:id="rId9"/>
    <p:sldId id="261" r:id="rId10"/>
    <p:sldId id="262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Tytuł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6" name="Symbol zastępczy stopki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7" name="Łącznik prosty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2" name="Symbol zastępczy zawartości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4" name="Symbol zastępczy zawartości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10" name="Łącznik prosty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1" name="Tytuł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D9DCFAC-BC8D-49F6-9AC6-B394395516CB}" type="datetimeFigureOut">
              <a:rPr lang="pl-PL" smtClean="0"/>
              <a:pPr/>
              <a:t>02.03.2026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CFBF736-A8B2-4333-8B46-9306C59B5C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sh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katarzyna.krzystanek@ujk.edu.p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INSTRUKCJA OBIEGU DOKUMENTÓW – </a:t>
            </a:r>
            <a:br>
              <a:rPr lang="pl-PL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l-PL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PRAKTYKI  ZAWODOWE PSYCHOLOGICZNO-PEDAGOGICZNE</a:t>
            </a:r>
            <a:endParaRPr lang="pl-PL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187280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Uniwersytet Jana Kochanowskiego, 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           Uniwersyteckie </a:t>
            </a:r>
            <a:r>
              <a:rPr lang="pl-PL" dirty="0" smtClean="0"/>
              <a:t>Centrum Edukacji</a:t>
            </a:r>
          </a:p>
          <a:p>
            <a:pPr>
              <a:buNone/>
            </a:pPr>
            <a:r>
              <a:rPr lang="pl-PL" dirty="0" smtClean="0"/>
              <a:t> </a:t>
            </a:r>
            <a:r>
              <a:rPr lang="pl-PL" dirty="0" smtClean="0"/>
              <a:t>            </a:t>
            </a:r>
            <a:r>
              <a:rPr lang="pl-PL" dirty="0" smtClean="0"/>
              <a:t>           Nauczycielskiej(UCEN</a:t>
            </a:r>
            <a:r>
              <a:rPr lang="pl-PL" dirty="0" smtClean="0"/>
              <a:t>)</a:t>
            </a:r>
          </a:p>
          <a:p>
            <a:r>
              <a:rPr lang="pl-PL" dirty="0" smtClean="0"/>
              <a:t>- sekretariat </a:t>
            </a:r>
            <a:r>
              <a:rPr lang="pl-PL" dirty="0" smtClean="0"/>
              <a:t>UCEN </a:t>
            </a:r>
            <a:r>
              <a:rPr lang="pl-PL" dirty="0" smtClean="0"/>
              <a:t>- Wydział Pedagogiki i Psychologii </a:t>
            </a:r>
          </a:p>
          <a:p>
            <a:pPr>
              <a:buNone/>
            </a:pPr>
            <a:r>
              <a:rPr lang="pl-PL" dirty="0" smtClean="0"/>
              <a:t>    ul. Krakowska 11, pokój 231, tel. 41-349-67-59</a:t>
            </a:r>
          </a:p>
          <a:p>
            <a:r>
              <a:rPr lang="pl-PL" dirty="0" smtClean="0"/>
              <a:t>  czynny </a:t>
            </a:r>
            <a:r>
              <a:rPr lang="pl-PL" dirty="0" err="1" smtClean="0"/>
              <a:t>poniedziałki-piatki</a:t>
            </a:r>
            <a:r>
              <a:rPr lang="pl-PL" dirty="0" smtClean="0"/>
              <a:t> 8.30-15.00 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dr Katarzyna </a:t>
            </a:r>
            <a:r>
              <a:rPr lang="pl-PL" dirty="0" err="1" smtClean="0"/>
              <a:t>Krzystanek</a:t>
            </a:r>
            <a:r>
              <a:rPr lang="pl-PL" dirty="0" smtClean="0"/>
              <a:t> – Kierunkowy Opiekun Praktyk – K.K</a:t>
            </a:r>
            <a:br>
              <a:rPr lang="pl-PL" dirty="0" smtClean="0"/>
            </a:br>
            <a:r>
              <a:rPr lang="pl-PL" dirty="0" smtClean="0"/>
              <a:t>- kontakt osobisty: czwartek 14.00-15.00 Wydział Pedagogiki i Psychologii ul. Krakowska 11, pokój 231</a:t>
            </a:r>
          </a:p>
          <a:p>
            <a:r>
              <a:rPr lang="pl-PL" dirty="0" smtClean="0"/>
              <a:t>- kontakt mailowy:  </a:t>
            </a:r>
            <a:r>
              <a:rPr lang="pl-PL" u="sng" dirty="0" err="1" smtClean="0">
                <a:hlinkClick r:id="rId2"/>
              </a:rPr>
              <a:t>katarzyna.krzystanek@ujk.edu.pl</a:t>
            </a:r>
            <a:r>
              <a:rPr lang="pl-PL" dirty="0" smtClean="0"/>
              <a:t>   </a:t>
            </a:r>
          </a:p>
          <a:p>
            <a:endParaRPr lang="pl-PL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dirty="0" smtClean="0"/>
              <a:t>Rodzaj praktyki – ciągła</a:t>
            </a:r>
          </a:p>
          <a:p>
            <a:pPr>
              <a:buNone/>
            </a:pPr>
            <a:r>
              <a:rPr lang="pl-PL" dirty="0" smtClean="0"/>
              <a:t>Miejsce odbywania i liczba godzin</a:t>
            </a:r>
          </a:p>
          <a:p>
            <a:pPr>
              <a:buNone/>
            </a:pPr>
            <a:r>
              <a:rPr lang="pl-PL" b="1" dirty="0" smtClean="0"/>
              <a:t>II stopień – </a:t>
            </a:r>
            <a:r>
              <a:rPr lang="pl-PL" dirty="0" smtClean="0"/>
              <a:t>szkoła ponadpodstawowa </a:t>
            </a:r>
            <a:r>
              <a:rPr lang="pl-PL" smtClean="0"/>
              <a:t>– </a:t>
            </a:r>
            <a:r>
              <a:rPr lang="pl-PL" sz="2800" b="1" smtClean="0"/>
              <a:t>15</a:t>
            </a:r>
            <a:r>
              <a:rPr lang="pl-PL" smtClean="0"/>
              <a:t> </a:t>
            </a:r>
            <a:r>
              <a:rPr lang="pl-PL" dirty="0" smtClean="0"/>
              <a:t>godzin</a:t>
            </a:r>
          </a:p>
          <a:p>
            <a:r>
              <a:rPr lang="pl-PL" dirty="0" smtClean="0"/>
              <a:t>godzin prowadzonych (godz. wychowawcza):  </a:t>
            </a:r>
            <a:r>
              <a:rPr lang="pl-PL" sz="2800" b="1" dirty="0" smtClean="0"/>
              <a:t>1</a:t>
            </a:r>
          </a:p>
          <a:p>
            <a:r>
              <a:rPr lang="pl-PL" dirty="0" smtClean="0"/>
              <a:t>godzin hospitowanych( obserwowanych) </a:t>
            </a:r>
            <a:r>
              <a:rPr lang="pl-PL" sz="2800" b="1" dirty="0" smtClean="0"/>
              <a:t>9</a:t>
            </a:r>
          </a:p>
          <a:p>
            <a:r>
              <a:rPr lang="pl-PL" dirty="0" smtClean="0"/>
              <a:t> godzin    przeznaczonych    na    zapoznanie    się    ze    specyfiką, funkcjonowaniem i dokumentacją Szkoły/Przedszkola/Placówki systemu oświaty:  </a:t>
            </a:r>
            <a:r>
              <a:rPr lang="pl-PL" b="1" dirty="0" smtClean="0"/>
              <a:t>2</a:t>
            </a:r>
          </a:p>
          <a:p>
            <a:r>
              <a:rPr lang="pl-PL" dirty="0" smtClean="0"/>
              <a:t> godzin przeznaczonych na inne czynności (rozmowy z pedagogiem/psychologiem, wychowawcą) </a:t>
            </a:r>
            <a:r>
              <a:rPr lang="pl-PL" b="1" dirty="0" smtClean="0"/>
              <a:t>3</a:t>
            </a:r>
          </a:p>
          <a:p>
            <a:pPr>
              <a:buFontTx/>
              <a:buChar char="-"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Opiekun praktyk w szkole- nauczyciel/wychowawca</a:t>
            </a:r>
          </a:p>
          <a:p>
            <a:pPr>
              <a:buNone/>
            </a:pPr>
            <a:r>
              <a:rPr lang="pl-PL" dirty="0" smtClean="0"/>
              <a:t>Kierunkowy opiekun praktyk – dr Katarzyna </a:t>
            </a:r>
            <a:r>
              <a:rPr lang="pl-PL" dirty="0" err="1" smtClean="0"/>
              <a:t>Krzystanek</a:t>
            </a:r>
            <a:endParaRPr lang="pl-PL" dirty="0" smtClean="0"/>
          </a:p>
          <a:p>
            <a:pPr>
              <a:buNone/>
            </a:pPr>
            <a:endParaRPr 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800" dirty="0" smtClean="0">
                <a:solidFill>
                  <a:schemeClr val="tx1"/>
                </a:solidFill>
              </a:rPr>
              <a:t>PRAKTYKA ZAWODOWA PSYCHOLOGICZNO-PEDAGOGICZNA</a:t>
            </a:r>
            <a:endParaRPr lang="pl-PL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Zapoznać się ze Standardami  ochrony małoletnich przed krzywdzeniem w Uniwersytecie Jana Kochanowskiego w Kielcach</a:t>
            </a:r>
          </a:p>
          <a:p>
            <a:r>
              <a:rPr lang="pl-PL" dirty="0" smtClean="0"/>
              <a:t>Wypełnić, podpisać i zostawić w dziekanacie OŚWIADCZENIE o zapoznaniu się z tymi standardami</a:t>
            </a:r>
          </a:p>
          <a:p>
            <a:r>
              <a:rPr lang="pl-PL" dirty="0" smtClean="0"/>
              <a:t>Pobrać w Dziekanacie informację z Rejestru Sprawców Przestępstw na Tle Seksualnym</a:t>
            </a:r>
          </a:p>
          <a:p>
            <a:r>
              <a:rPr lang="pl-PL" dirty="0" smtClean="0"/>
              <a:t>Zostawić kserokopię wyciągu z KRK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tx1"/>
                </a:solidFill>
              </a:rPr>
              <a:t>I. PRZED</a:t>
            </a:r>
            <a:r>
              <a:rPr lang="pl-PL" dirty="0" smtClean="0">
                <a:solidFill>
                  <a:schemeClr val="tx1"/>
                </a:solidFill>
              </a:rPr>
              <a:t>  ROZPOCZĘCIEM PRAKTYKI</a:t>
            </a:r>
            <a:endParaRPr lang="pl-PL" dirty="0"/>
          </a:p>
        </p:txBody>
      </p:sp>
    </p:spTree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530120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Do szkoły należy dostarczyć:</a:t>
            </a:r>
          </a:p>
          <a:p>
            <a:pPr marL="514350" indent="-514350"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1. Wyciąg z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KRK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Rejestru Sprawców na Tle Seksualnym</a:t>
            </a:r>
          </a:p>
          <a:p>
            <a:pPr marL="514350" indent="-514350">
              <a:buNone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 2. Wniosek/skierowanie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Zgodę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na odbycie praktyki. Trzeba wypełnić wszystkie dane dotyczące studenta. Dyrektor wpisuje dane nauczyciela-opiekuna. Termin praktyki (przewidywany) – do końca semestru</a:t>
            </a:r>
          </a:p>
          <a:p>
            <a:pPr marL="514350" indent="-514350">
              <a:buAutoNum type="arabicPeriod" startAt="2"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4. P</a:t>
            </a: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rogram praktyki </a:t>
            </a:r>
          </a:p>
          <a:p>
            <a:pPr marL="514350" indent="-514350">
              <a:buNone/>
            </a:pPr>
            <a:endParaRPr lang="pl-PL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Te  dokumenty zanosi się na początku  do szkoły</a:t>
            </a:r>
          </a:p>
          <a:p>
            <a:pPr marL="514350" indent="-514350"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514350" indent="-514350"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tx1"/>
                </a:solidFill>
              </a:rPr>
              <a:t>I. PRZED</a:t>
            </a:r>
            <a:r>
              <a:rPr lang="pl-PL" dirty="0" smtClean="0">
                <a:solidFill>
                  <a:schemeClr val="tx1"/>
                </a:solidFill>
              </a:rPr>
              <a:t>  ROZPOCZĘCIEM PRAKTYKI</a:t>
            </a:r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76064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4. Przed rozpoczęciem praktyki należy podpisać umowę</a:t>
            </a:r>
          </a:p>
          <a:p>
            <a:pPr marL="514350" indent="-514350"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400" b="1" dirty="0" smtClean="0">
                <a:latin typeface="Times New Roman" pitchFamily="18" charset="0"/>
                <a:cs typeface="Times New Roman" pitchFamily="18" charset="0"/>
              </a:rPr>
              <a:t>Umowę</a:t>
            </a: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 trzeba uzupełnić na podstawie zgody (dane nauczyciela)  i wydrukować w dwóch egzemplarzach</a:t>
            </a:r>
          </a:p>
          <a:p>
            <a:pPr marL="514350" indent="-514350">
              <a:buNone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- Oba egzemplarze  podpisuje nauczyciel/opiekun</a:t>
            </a:r>
            <a:endParaRPr lang="pl-PL" sz="2400" dirty="0" smtClean="0"/>
          </a:p>
          <a:p>
            <a:pPr marL="514350" indent="-514350">
              <a:buNone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- 1 i 2 strona umowy   mają być wydrukowane na jednej kartce –DWUSTRONNIE a 3 strona (oświadczenie) oddzielnie</a:t>
            </a:r>
          </a:p>
          <a:p>
            <a:pPr marL="514350" indent="-514350">
              <a:buNone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-  Niedopuszczalne jest dokonywanie skreśleń, poprawek </a:t>
            </a:r>
          </a:p>
          <a:p>
            <a:pPr marL="514350" indent="-514350">
              <a:buNone/>
            </a:pPr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-  Jeśli nauczyciel rezygnuje z wynagrodzenia nie  musi podpisywać  umowy. pisze tylko oświadczenie o rezygnacji z wynagrodzenia za napisanie recenzji (druk nr 6)</a:t>
            </a:r>
          </a:p>
          <a:p>
            <a:pPr marL="514350" indent="-514350">
              <a:buNone/>
            </a:pPr>
            <a:endParaRPr lang="pl-PL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pl-PL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pl-PL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 smtClean="0">
                <a:solidFill>
                  <a:schemeClr val="tx1"/>
                </a:solidFill>
              </a:rPr>
              <a:t>UMOWA</a:t>
            </a:r>
            <a:endParaRPr lang="pl-PL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Podpisane dokumenty</a:t>
            </a:r>
          </a:p>
          <a:p>
            <a:pPr>
              <a:buFontTx/>
              <a:buChar char="-"/>
            </a:pPr>
            <a:r>
              <a:rPr lang="pl-PL" b="1" dirty="0" smtClean="0"/>
              <a:t>zgodę</a:t>
            </a:r>
            <a:r>
              <a:rPr lang="pl-PL" dirty="0" smtClean="0"/>
              <a:t> na odbycie praktyki – podpisana przez Dyrektora</a:t>
            </a:r>
          </a:p>
          <a:p>
            <a:pPr>
              <a:buFontTx/>
              <a:buChar char="-"/>
            </a:pPr>
            <a:r>
              <a:rPr lang="pl-PL" dirty="0" smtClean="0"/>
              <a:t>2 egzemplarze </a:t>
            </a:r>
            <a:r>
              <a:rPr lang="pl-PL" b="1" dirty="0" smtClean="0"/>
              <a:t>umowy</a:t>
            </a:r>
            <a:r>
              <a:rPr lang="pl-PL" dirty="0" smtClean="0"/>
              <a:t> – podpisane przez nauczyciela</a:t>
            </a:r>
          </a:p>
          <a:p>
            <a:pPr>
              <a:buNone/>
            </a:pPr>
            <a:endParaRPr lang="pl-PL" b="1" dirty="0" smtClean="0"/>
          </a:p>
          <a:p>
            <a:pPr>
              <a:buNone/>
            </a:pPr>
            <a:r>
              <a:rPr lang="pl-PL" dirty="0" smtClean="0"/>
              <a:t>należy</a:t>
            </a:r>
            <a:r>
              <a:rPr lang="pl-PL" b="1" dirty="0" smtClean="0"/>
              <a:t> </a:t>
            </a:r>
            <a:r>
              <a:rPr lang="pl-PL" dirty="0" smtClean="0"/>
              <a:t>dostarczyć zaraz po podpisaniu do sekretariatu</a:t>
            </a:r>
          </a:p>
          <a:p>
            <a:pPr>
              <a:buNone/>
            </a:pPr>
            <a:r>
              <a:rPr lang="pl-PL" dirty="0" smtClean="0"/>
              <a:t> CEN na ul. Krakowską pokój 231 lub przekazać  </a:t>
            </a:r>
          </a:p>
          <a:p>
            <a:pPr>
              <a:buNone/>
            </a:pPr>
            <a:r>
              <a:rPr lang="pl-PL" dirty="0" smtClean="0"/>
              <a:t>dr K. </a:t>
            </a:r>
            <a:r>
              <a:rPr lang="pl-PL" dirty="0" err="1" smtClean="0"/>
              <a:t>Krzystanek</a:t>
            </a:r>
            <a:r>
              <a:rPr lang="pl-PL" dirty="0" smtClean="0"/>
              <a:t>  </a:t>
            </a:r>
            <a:endParaRPr lang="pl-PL" dirty="0"/>
          </a:p>
        </p:txBody>
      </p:sp>
    </p:spTree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785794"/>
            <a:ext cx="8280920" cy="5307502"/>
          </a:xfrm>
        </p:spPr>
        <p:txBody>
          <a:bodyPr>
            <a:normAutofit fontScale="92500" lnSpcReduction="20000"/>
          </a:bodyPr>
          <a:lstStyle/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Na czas trwania praktyki student </a:t>
            </a:r>
            <a:r>
              <a:rPr lang="pl-PL" b="1" u="sng" dirty="0" smtClean="0"/>
              <a:t>obowiązkowo</a:t>
            </a:r>
            <a:r>
              <a:rPr lang="pl-PL" u="sng" dirty="0" smtClean="0"/>
              <a:t> </a:t>
            </a:r>
            <a:r>
              <a:rPr lang="pl-PL" dirty="0" smtClean="0"/>
              <a:t>ubezpiecza się od następstw nieszczęśliwych wypadków (NNW) oraz od odpowiedzialności cywilnej (OC). Jest możliwość wykupienia ubezpieczenia na UJK -</a:t>
            </a:r>
          </a:p>
          <a:p>
            <a:pPr>
              <a:buNone/>
            </a:pPr>
            <a:r>
              <a:rPr lang="pl-PL" dirty="0" smtClean="0"/>
              <a:t>    Strona Główna – Studenci- Sprawy socjalno-bytowe- Ubezpieczenia i opieka zdrowotna- Ubezpieczenia NNW i OC  a następnie postępować zgodnie ze wskazówkami ubezpieczyciela.</a:t>
            </a:r>
          </a:p>
          <a:p>
            <a:r>
              <a:rPr lang="pl-PL" dirty="0" smtClean="0"/>
              <a:t>Student przygotowuje imienny identyfikator  według wzoru (imię i nazwisko, student-praktykant, nazwa uczelni oraz nazwa instytutu; wszyscy studenci przebywający na terenie obiektów, gdzie odbywana jest praktyka powinni być </a:t>
            </a:r>
            <a:r>
              <a:rPr lang="pl-PL" u="sng" dirty="0" smtClean="0"/>
              <a:t>obowiązkowo</a:t>
            </a:r>
            <a:r>
              <a:rPr lang="pl-PL" dirty="0" smtClean="0"/>
              <a:t> oznakowani imiennym identyfikatorem). </a:t>
            </a:r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1472" y="1428736"/>
            <a:ext cx="77724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 trakcie praktyki</a:t>
            </a:r>
            <a:endParaRPr lang="pl-PL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683568" y="1844824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1 Dziennik praktyk</a:t>
            </a:r>
          </a:p>
          <a:p>
            <a:r>
              <a:rPr lang="pl-PL" sz="2400" dirty="0" smtClean="0">
                <a:latin typeface="Times New Roman" pitchFamily="18" charset="0"/>
                <a:cs typeface="Times New Roman" pitchFamily="18" charset="0"/>
              </a:rPr>
              <a:t>2. Scenariusz lekcji wychowawczej</a:t>
            </a:r>
          </a:p>
          <a:p>
            <a:endParaRPr lang="pl-P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661248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pl-PL" b="1" dirty="0" smtClean="0"/>
              <a:t>1. Rachunek</a:t>
            </a:r>
            <a:r>
              <a:rPr lang="pl-PL" dirty="0" smtClean="0"/>
              <a:t> (jeden), który wystawia nauczyciel-opiekun. (rachunek musi być podpisany w dwóch miejscach przez nauczyciela).</a:t>
            </a:r>
          </a:p>
          <a:p>
            <a:pPr marL="514350" indent="-514350">
              <a:buNone/>
            </a:pPr>
            <a:r>
              <a:rPr lang="pl-PL" dirty="0" smtClean="0"/>
              <a:t> W przypadku, gdy nauczyciel-opiekun rezygnuje z pieniędzy, pisze </a:t>
            </a:r>
            <a:r>
              <a:rPr lang="pl-PL" b="1" dirty="0" smtClean="0"/>
              <a:t>oświadczenie</a:t>
            </a:r>
            <a:r>
              <a:rPr lang="pl-PL" dirty="0" smtClean="0"/>
              <a:t> o rezygnacji z wynagrodzenia za  prowadzenie praktyki</a:t>
            </a:r>
          </a:p>
          <a:p>
            <a:pPr marL="514350" indent="-514350">
              <a:buNone/>
            </a:pPr>
            <a:r>
              <a:rPr lang="pl-PL" dirty="0" smtClean="0"/>
              <a:t>2. </a:t>
            </a:r>
            <a:r>
              <a:rPr lang="pl-PL" b="1" dirty="0" smtClean="0"/>
              <a:t>Recenzję</a:t>
            </a:r>
            <a:r>
              <a:rPr lang="pl-PL" dirty="0" smtClean="0"/>
              <a:t> praktyki </a:t>
            </a:r>
          </a:p>
          <a:p>
            <a:pPr>
              <a:buNone/>
            </a:pPr>
            <a:r>
              <a:rPr lang="pl-PL" dirty="0" smtClean="0"/>
              <a:t>3. </a:t>
            </a:r>
            <a:r>
              <a:rPr lang="pl-PL" b="1" dirty="0" smtClean="0"/>
              <a:t>Kartę informacyjną </a:t>
            </a:r>
            <a:r>
              <a:rPr lang="pl-PL" dirty="0" smtClean="0"/>
              <a:t>wraz z oceną wyrażoną stopniem. </a:t>
            </a:r>
          </a:p>
          <a:p>
            <a:pPr>
              <a:buNone/>
            </a:pPr>
            <a:r>
              <a:rPr lang="pl-PL" dirty="0" smtClean="0"/>
              <a:t>4. </a:t>
            </a:r>
            <a:r>
              <a:rPr lang="pl-PL" b="1" dirty="0" smtClean="0"/>
              <a:t>Dziennik praktyk </a:t>
            </a:r>
            <a:r>
              <a:rPr lang="pl-PL" dirty="0" smtClean="0"/>
              <a:t>wraz ze scenariuszem przeprowadzonej godziny wychowawczej </a:t>
            </a:r>
          </a:p>
          <a:p>
            <a:pPr>
              <a:buNone/>
            </a:pPr>
            <a:r>
              <a:rPr lang="pl-PL" dirty="0" smtClean="0"/>
              <a:t>5. Wypełnione dwie  ankiety: przez nauczyciela i studenta</a:t>
            </a:r>
          </a:p>
          <a:p>
            <a:pPr>
              <a:buNone/>
            </a:pPr>
            <a:r>
              <a:rPr lang="pl-PL" b="1" dirty="0" smtClean="0"/>
              <a:t>Student drukuje dokumenty od nr 1 do 12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 zakończenie praktyki</a:t>
            </a:r>
            <a:endParaRPr lang="pl-PL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803</TotalTime>
  <Words>530</Words>
  <Application>Microsoft Office PowerPoint</Application>
  <PresentationFormat>Pokaz na ekranie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Papier</vt:lpstr>
      <vt:lpstr>INSTRUKCJA OBIEGU DOKUMENTÓW –   PRAKTYKI  ZAWODOWE PSYCHOLOGICZNO-PEDAGOGICZNE</vt:lpstr>
      <vt:lpstr>Slajd 2</vt:lpstr>
      <vt:lpstr>PRAKTYKA ZAWODOWA PSYCHOLOGICZNO-PEDAGOGICZNA</vt:lpstr>
      <vt:lpstr>I. PRZED  ROZPOCZĘCIEM PRAKTYKI</vt:lpstr>
      <vt:lpstr>I. PRZED  ROZPOCZĘCIEM PRAKTYKI</vt:lpstr>
      <vt:lpstr>UMOWA</vt:lpstr>
      <vt:lpstr>Slajd 7</vt:lpstr>
      <vt:lpstr>Slajd 8</vt:lpstr>
      <vt:lpstr>W trakcie praktyki</vt:lpstr>
      <vt:lpstr>Na zakończenie praktyki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Środki masowego przekazu. Przekaz i odbiorca</dc:title>
  <dc:creator>Makos</dc:creator>
  <cp:lastModifiedBy>Dell</cp:lastModifiedBy>
  <cp:revision>98</cp:revision>
  <dcterms:created xsi:type="dcterms:W3CDTF">2015-05-25T08:16:39Z</dcterms:created>
  <dcterms:modified xsi:type="dcterms:W3CDTF">2026-03-02T19:06:38Z</dcterms:modified>
</cp:coreProperties>
</file>